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5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0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5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64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3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6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9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6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8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74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3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4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53BA-80ED-4CD5-AB15-1AF5FB4BE49C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01052-CDB0-445A-9EF7-49539915F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1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8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ВН 2015 Летний Кубок- Город Пятигорск Приветстви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908720"/>
            <a:ext cx="7116762" cy="4525963"/>
          </a:xfrm>
        </p:spPr>
      </p:pic>
    </p:spTree>
    <p:extLst>
      <p:ext uri="{BB962C8B-B14F-4D97-AF65-F5344CB8AC3E}">
        <p14:creationId xmlns:p14="http://schemas.microsoft.com/office/powerpoint/2010/main" val="501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21702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4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" y="908720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1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3" y="980728"/>
            <a:ext cx="921702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1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" y="476672"/>
            <a:ext cx="908900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2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" y="476672"/>
            <a:ext cx="92170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4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2170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8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85"/>
            <a:ext cx="9186820" cy="516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3" y="764704"/>
            <a:ext cx="921702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Экран (4:3)</PresentationFormat>
  <Paragraphs>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Ильшат</dc:creator>
  <cp:lastModifiedBy>ИЗО</cp:lastModifiedBy>
  <cp:revision>2</cp:revision>
  <dcterms:created xsi:type="dcterms:W3CDTF">2015-10-23T03:46:55Z</dcterms:created>
  <dcterms:modified xsi:type="dcterms:W3CDTF">2015-10-23T04:34:08Z</dcterms:modified>
</cp:coreProperties>
</file>